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3"/>
  </p:notesMasterIdLst>
  <p:handoutMasterIdLst>
    <p:handoutMasterId r:id="rId14"/>
  </p:handoutMasterIdLst>
  <p:sldIdLst>
    <p:sldId id="807" r:id="rId2"/>
    <p:sldId id="870" r:id="rId3"/>
    <p:sldId id="835" r:id="rId4"/>
    <p:sldId id="867" r:id="rId5"/>
    <p:sldId id="868" r:id="rId6"/>
    <p:sldId id="869" r:id="rId7"/>
    <p:sldId id="848" r:id="rId8"/>
    <p:sldId id="871" r:id="rId9"/>
    <p:sldId id="872" r:id="rId10"/>
    <p:sldId id="875" r:id="rId11"/>
    <p:sldId id="876" r:id="rId12"/>
  </p:sldIdLst>
  <p:sldSz cx="9144000" cy="6858000" type="letter"/>
  <p:notesSz cx="6797675" cy="9928225"/>
  <p:defaultTextStyle>
    <a:defPPr>
      <a:defRPr lang="en-US"/>
    </a:defPPr>
    <a:lvl1pPr algn="l" rtl="0" eaLnBrk="0" fontAlgn="base" hangingPunct="0">
      <a:spcBef>
        <a:spcPct val="0"/>
      </a:spcBef>
      <a:spcAft>
        <a:spcPct val="0"/>
      </a:spcAft>
      <a:defRPr sz="900" kern="1200">
        <a:solidFill>
          <a:schemeClr val="tx1"/>
        </a:solidFill>
        <a:latin typeface="Arial" charset="0"/>
        <a:ea typeface="+mn-ea"/>
        <a:cs typeface="+mn-cs"/>
      </a:defRPr>
    </a:lvl1pPr>
    <a:lvl2pPr marL="457200" algn="l" rtl="0" eaLnBrk="0" fontAlgn="base" hangingPunct="0">
      <a:spcBef>
        <a:spcPct val="0"/>
      </a:spcBef>
      <a:spcAft>
        <a:spcPct val="0"/>
      </a:spcAft>
      <a:defRPr sz="900" kern="1200">
        <a:solidFill>
          <a:schemeClr val="tx1"/>
        </a:solidFill>
        <a:latin typeface="Arial" charset="0"/>
        <a:ea typeface="+mn-ea"/>
        <a:cs typeface="+mn-cs"/>
      </a:defRPr>
    </a:lvl2pPr>
    <a:lvl3pPr marL="914400" algn="l" rtl="0" eaLnBrk="0" fontAlgn="base" hangingPunct="0">
      <a:spcBef>
        <a:spcPct val="0"/>
      </a:spcBef>
      <a:spcAft>
        <a:spcPct val="0"/>
      </a:spcAft>
      <a:defRPr sz="900" kern="1200">
        <a:solidFill>
          <a:schemeClr val="tx1"/>
        </a:solidFill>
        <a:latin typeface="Arial" charset="0"/>
        <a:ea typeface="+mn-ea"/>
        <a:cs typeface="+mn-cs"/>
      </a:defRPr>
    </a:lvl3pPr>
    <a:lvl4pPr marL="1371600" algn="l" rtl="0" eaLnBrk="0" fontAlgn="base" hangingPunct="0">
      <a:spcBef>
        <a:spcPct val="0"/>
      </a:spcBef>
      <a:spcAft>
        <a:spcPct val="0"/>
      </a:spcAft>
      <a:defRPr sz="900" kern="1200">
        <a:solidFill>
          <a:schemeClr val="tx1"/>
        </a:solidFill>
        <a:latin typeface="Arial" charset="0"/>
        <a:ea typeface="+mn-ea"/>
        <a:cs typeface="+mn-cs"/>
      </a:defRPr>
    </a:lvl4pPr>
    <a:lvl5pPr marL="1828800" algn="l" rtl="0" eaLnBrk="0" fontAlgn="base" hangingPunct="0">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3504">
          <p15:clr>
            <a:srgbClr val="A4A3A4"/>
          </p15:clr>
        </p15:guide>
        <p15:guide id="2" orient="horz" pos="4319">
          <p15:clr>
            <a:srgbClr val="A4A3A4"/>
          </p15:clr>
        </p15:guide>
        <p15:guide id="3" orient="horz" pos="48">
          <p15:clr>
            <a:srgbClr val="A4A3A4"/>
          </p15:clr>
        </p15:guide>
        <p15:guide id="4" orient="horz" pos="3936">
          <p15:clr>
            <a:srgbClr val="A4A3A4"/>
          </p15:clr>
        </p15:guide>
        <p15:guide id="5" pos="5759">
          <p15:clr>
            <a:srgbClr val="A4A3A4"/>
          </p15:clr>
        </p15:guide>
        <p15:guide id="6" pos="2880">
          <p15:clr>
            <a:srgbClr val="A4A3A4"/>
          </p15:clr>
        </p15:guide>
        <p15:guide id="7" pos="5568">
          <p15:clr>
            <a:srgbClr val="A4A3A4"/>
          </p15:clr>
        </p15:guide>
      </p15:sldGuideLst>
    </p:ext>
    <p:ext uri="{2D200454-40CA-4A62-9FC3-DE9A4176ACB9}">
      <p15:notesGuideLst xmlns="" xmlns:p15="http://schemas.microsoft.com/office/powerpoint/2012/main">
        <p15:guide id="1" orient="horz" pos="3128">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33"/>
    <a:srgbClr val="CCCC00"/>
    <a:srgbClr val="CC3300"/>
    <a:srgbClr val="CC9900"/>
    <a:srgbClr val="669900"/>
    <a:srgbClr val="0000FF"/>
    <a:srgbClr val="FF0066"/>
    <a:srgbClr val="8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660" autoAdjust="0"/>
  </p:normalViewPr>
  <p:slideViewPr>
    <p:cSldViewPr>
      <p:cViewPr>
        <p:scale>
          <a:sx n="80" d="100"/>
          <a:sy n="80" d="100"/>
        </p:scale>
        <p:origin x="-1278" y="-336"/>
      </p:cViewPr>
      <p:guideLst>
        <p:guide orient="horz" pos="3504"/>
        <p:guide orient="horz" pos="4319"/>
        <p:guide orient="horz" pos="48"/>
        <p:guide orient="horz" pos="3936"/>
        <p:guide pos="5759"/>
        <p:guide pos="2880"/>
        <p:guide pos="5568"/>
      </p:guideLst>
    </p:cSldViewPr>
  </p:slideViewPr>
  <p:outlineViewPr>
    <p:cViewPr>
      <p:scale>
        <a:sx n="66" d="100"/>
        <a:sy n="66"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9"/>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1490" name="Rectangle 2"/>
          <p:cNvSpPr>
            <a:spLocks noGrp="1" noChangeArrowheads="1"/>
          </p:cNvSpPr>
          <p:nvPr>
            <p:ph type="hdr" sz="quarter"/>
          </p:nvPr>
        </p:nvSpPr>
        <p:spPr bwMode="auto">
          <a:xfrm>
            <a:off x="0" y="0"/>
            <a:ext cx="2960688" cy="489028"/>
          </a:xfrm>
          <a:prstGeom prst="rect">
            <a:avLst/>
          </a:prstGeom>
          <a:noFill/>
          <a:ln w="9525">
            <a:noFill/>
            <a:miter lim="800000"/>
            <a:headEnd/>
            <a:tailEnd/>
          </a:ln>
          <a:effectLst/>
        </p:spPr>
        <p:txBody>
          <a:bodyPr vert="horz" wrap="square" lIns="91580" tIns="45790" rIns="91580" bIns="45790" numCol="1" anchor="t" anchorCtr="0" compatLnSpc="1">
            <a:prstTxWarp prst="textNoShape">
              <a:avLst/>
            </a:prstTxWarp>
          </a:bodyPr>
          <a:lstStyle>
            <a:lvl1pPr defTabSz="915988">
              <a:defRPr sz="1200"/>
            </a:lvl1pPr>
          </a:lstStyle>
          <a:p>
            <a:pPr>
              <a:defRPr/>
            </a:pPr>
            <a:endParaRPr lang="es-ES"/>
          </a:p>
        </p:txBody>
      </p:sp>
      <p:sp>
        <p:nvSpPr>
          <p:cNvPr id="831491" name="Rectangle 3"/>
          <p:cNvSpPr>
            <a:spLocks noGrp="1" noChangeArrowheads="1"/>
          </p:cNvSpPr>
          <p:nvPr>
            <p:ph type="dt" sz="quarter" idx="1"/>
          </p:nvPr>
        </p:nvSpPr>
        <p:spPr bwMode="auto">
          <a:xfrm>
            <a:off x="3849689" y="0"/>
            <a:ext cx="2960687" cy="489028"/>
          </a:xfrm>
          <a:prstGeom prst="rect">
            <a:avLst/>
          </a:prstGeom>
          <a:noFill/>
          <a:ln w="9525">
            <a:noFill/>
            <a:miter lim="800000"/>
            <a:headEnd/>
            <a:tailEnd/>
          </a:ln>
          <a:effectLst/>
        </p:spPr>
        <p:txBody>
          <a:bodyPr vert="horz" wrap="square" lIns="91580" tIns="45790" rIns="91580" bIns="45790" numCol="1" anchor="t" anchorCtr="0" compatLnSpc="1">
            <a:prstTxWarp prst="textNoShape">
              <a:avLst/>
            </a:prstTxWarp>
          </a:bodyPr>
          <a:lstStyle>
            <a:lvl1pPr algn="r" defTabSz="915988">
              <a:defRPr sz="1200"/>
            </a:lvl1pPr>
          </a:lstStyle>
          <a:p>
            <a:pPr>
              <a:defRPr/>
            </a:pPr>
            <a:endParaRPr lang="es-ES"/>
          </a:p>
        </p:txBody>
      </p:sp>
      <p:sp>
        <p:nvSpPr>
          <p:cNvPr id="831492" name="Rectangle 4"/>
          <p:cNvSpPr>
            <a:spLocks noGrp="1" noChangeArrowheads="1"/>
          </p:cNvSpPr>
          <p:nvPr>
            <p:ph type="ftr" sz="quarter" idx="2"/>
          </p:nvPr>
        </p:nvSpPr>
        <p:spPr bwMode="auto">
          <a:xfrm>
            <a:off x="0" y="9453486"/>
            <a:ext cx="2960688" cy="489028"/>
          </a:xfrm>
          <a:prstGeom prst="rect">
            <a:avLst/>
          </a:prstGeom>
          <a:noFill/>
          <a:ln w="9525">
            <a:noFill/>
            <a:miter lim="800000"/>
            <a:headEnd/>
            <a:tailEnd/>
          </a:ln>
          <a:effectLst/>
        </p:spPr>
        <p:txBody>
          <a:bodyPr vert="horz" wrap="square" lIns="91580" tIns="45790" rIns="91580" bIns="45790" numCol="1" anchor="b" anchorCtr="0" compatLnSpc="1">
            <a:prstTxWarp prst="textNoShape">
              <a:avLst/>
            </a:prstTxWarp>
          </a:bodyPr>
          <a:lstStyle>
            <a:lvl1pPr defTabSz="915988">
              <a:defRPr sz="1200"/>
            </a:lvl1pPr>
          </a:lstStyle>
          <a:p>
            <a:pPr>
              <a:defRPr/>
            </a:pPr>
            <a:endParaRPr lang="es-ES"/>
          </a:p>
        </p:txBody>
      </p:sp>
      <p:sp>
        <p:nvSpPr>
          <p:cNvPr id="831493" name="Rectangle 5"/>
          <p:cNvSpPr>
            <a:spLocks noGrp="1" noChangeArrowheads="1"/>
          </p:cNvSpPr>
          <p:nvPr>
            <p:ph type="sldNum" sz="quarter" idx="3"/>
          </p:nvPr>
        </p:nvSpPr>
        <p:spPr bwMode="auto">
          <a:xfrm>
            <a:off x="3849689" y="9453486"/>
            <a:ext cx="2960687" cy="489028"/>
          </a:xfrm>
          <a:prstGeom prst="rect">
            <a:avLst/>
          </a:prstGeom>
          <a:noFill/>
          <a:ln w="9525">
            <a:noFill/>
            <a:miter lim="800000"/>
            <a:headEnd/>
            <a:tailEnd/>
          </a:ln>
          <a:effectLst/>
        </p:spPr>
        <p:txBody>
          <a:bodyPr vert="horz" wrap="square" lIns="91580" tIns="45790" rIns="91580" bIns="45790" numCol="1" anchor="b" anchorCtr="0" compatLnSpc="1">
            <a:prstTxWarp prst="textNoShape">
              <a:avLst/>
            </a:prstTxWarp>
          </a:bodyPr>
          <a:lstStyle>
            <a:lvl1pPr algn="r" defTabSz="915988">
              <a:defRPr sz="1200"/>
            </a:lvl1pPr>
          </a:lstStyle>
          <a:p>
            <a:pPr>
              <a:defRPr/>
            </a:pPr>
            <a:fld id="{03CF8C92-0EC1-4967-BA8B-34EDB4091917}" type="slidenum">
              <a:rPr lang="es-ES"/>
              <a:pPr>
                <a:defRPr/>
              </a:pPr>
              <a:t>‹Nº›</a:t>
            </a:fld>
            <a:endParaRPr lang="es-ES"/>
          </a:p>
        </p:txBody>
      </p:sp>
    </p:spTree>
    <p:extLst>
      <p:ext uri="{BB962C8B-B14F-4D97-AF65-F5344CB8AC3E}">
        <p14:creationId xmlns="" xmlns:p14="http://schemas.microsoft.com/office/powerpoint/2010/main" val="321017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60449"/>
          </a:xfrm>
          <a:prstGeom prst="rect">
            <a:avLst/>
          </a:prstGeom>
          <a:noFill/>
          <a:ln w="9525">
            <a:noFill/>
            <a:miter lim="800000"/>
            <a:headEnd/>
            <a:tailEnd/>
          </a:ln>
          <a:effectLst/>
        </p:spPr>
        <p:txBody>
          <a:bodyPr vert="horz" wrap="square" lIns="98637" tIns="47492" rIns="98637" bIns="47492" numCol="1" anchor="ctr" anchorCtr="0" compatLnSpc="1">
            <a:prstTxWarp prst="textNoShape">
              <a:avLst/>
            </a:prstTxWarp>
          </a:bodyPr>
          <a:lstStyle>
            <a:lvl1pPr defTabSz="928688">
              <a:defRPr sz="1200"/>
            </a:lvl1pPr>
          </a:lstStyle>
          <a:p>
            <a:pPr>
              <a:defRPr/>
            </a:pPr>
            <a:endParaRPr lang="es-ES_tradnl"/>
          </a:p>
        </p:txBody>
      </p:sp>
      <p:sp>
        <p:nvSpPr>
          <p:cNvPr id="84995" name="Rectangle 3"/>
          <p:cNvSpPr>
            <a:spLocks noGrp="1" noChangeArrowheads="1"/>
          </p:cNvSpPr>
          <p:nvPr>
            <p:ph type="dt" idx="1"/>
          </p:nvPr>
        </p:nvSpPr>
        <p:spPr bwMode="auto">
          <a:xfrm>
            <a:off x="3830639" y="0"/>
            <a:ext cx="2973387" cy="460449"/>
          </a:xfrm>
          <a:prstGeom prst="rect">
            <a:avLst/>
          </a:prstGeom>
          <a:noFill/>
          <a:ln w="9525">
            <a:noFill/>
            <a:miter lim="800000"/>
            <a:headEnd/>
            <a:tailEnd/>
          </a:ln>
          <a:effectLst/>
        </p:spPr>
        <p:txBody>
          <a:bodyPr vert="horz" wrap="square" lIns="98637" tIns="47492" rIns="98637" bIns="47492" numCol="1" anchor="ctr" anchorCtr="0" compatLnSpc="1">
            <a:prstTxWarp prst="textNoShape">
              <a:avLst/>
            </a:prstTxWarp>
          </a:bodyPr>
          <a:lstStyle>
            <a:lvl1pPr algn="r" defTabSz="928688">
              <a:defRPr sz="1200"/>
            </a:lvl1pPr>
          </a:lstStyle>
          <a:p>
            <a:pPr>
              <a:defRPr/>
            </a:pPr>
            <a:endParaRPr lang="es-ES_tradnl"/>
          </a:p>
        </p:txBody>
      </p:sp>
      <p:sp>
        <p:nvSpPr>
          <p:cNvPr id="14340" name="Rectangle 4"/>
          <p:cNvSpPr>
            <a:spLocks noGrp="1" noRot="1" noChangeAspect="1" noChangeArrowheads="1" noTextEdit="1"/>
          </p:cNvSpPr>
          <p:nvPr>
            <p:ph type="sldImg" idx="2"/>
          </p:nvPr>
        </p:nvSpPr>
        <p:spPr bwMode="auto">
          <a:xfrm>
            <a:off x="896938" y="771525"/>
            <a:ext cx="4933950" cy="370205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38213" y="4706103"/>
            <a:ext cx="4927600" cy="4469527"/>
          </a:xfrm>
          <a:prstGeom prst="rect">
            <a:avLst/>
          </a:prstGeom>
          <a:noFill/>
          <a:ln w="9525">
            <a:noFill/>
            <a:miter lim="800000"/>
            <a:headEnd/>
            <a:tailEnd/>
          </a:ln>
          <a:effectLst/>
        </p:spPr>
        <p:txBody>
          <a:bodyPr vert="horz" wrap="square" lIns="98637" tIns="47492" rIns="98637" bIns="47492" numCol="1" anchor="ctr"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84998" name="Rectangle 6"/>
          <p:cNvSpPr>
            <a:spLocks noGrp="1" noChangeArrowheads="1"/>
          </p:cNvSpPr>
          <p:nvPr>
            <p:ph type="ftr" sz="quarter" idx="4"/>
          </p:nvPr>
        </p:nvSpPr>
        <p:spPr bwMode="auto">
          <a:xfrm>
            <a:off x="0" y="9405853"/>
            <a:ext cx="2971800" cy="541425"/>
          </a:xfrm>
          <a:prstGeom prst="rect">
            <a:avLst/>
          </a:prstGeom>
          <a:noFill/>
          <a:ln w="9525">
            <a:noFill/>
            <a:miter lim="800000"/>
            <a:headEnd/>
            <a:tailEnd/>
          </a:ln>
          <a:effectLst/>
        </p:spPr>
        <p:txBody>
          <a:bodyPr vert="horz" wrap="square" lIns="98637" tIns="47492" rIns="98637" bIns="47492" numCol="1" anchor="b" anchorCtr="0" compatLnSpc="1">
            <a:prstTxWarp prst="textNoShape">
              <a:avLst/>
            </a:prstTxWarp>
          </a:bodyPr>
          <a:lstStyle>
            <a:lvl1pPr defTabSz="928688">
              <a:defRPr sz="1200"/>
            </a:lvl1pPr>
          </a:lstStyle>
          <a:p>
            <a:pPr>
              <a:defRPr/>
            </a:pPr>
            <a:endParaRPr lang="es-ES_tradnl"/>
          </a:p>
        </p:txBody>
      </p:sp>
      <p:sp>
        <p:nvSpPr>
          <p:cNvPr id="84999" name="Rectangle 7"/>
          <p:cNvSpPr>
            <a:spLocks noGrp="1" noChangeArrowheads="1"/>
          </p:cNvSpPr>
          <p:nvPr>
            <p:ph type="sldNum" sz="quarter" idx="5"/>
          </p:nvPr>
        </p:nvSpPr>
        <p:spPr bwMode="auto">
          <a:xfrm>
            <a:off x="3830639" y="9405853"/>
            <a:ext cx="2973387" cy="541425"/>
          </a:xfrm>
          <a:prstGeom prst="rect">
            <a:avLst/>
          </a:prstGeom>
          <a:noFill/>
          <a:ln w="9525">
            <a:noFill/>
            <a:miter lim="800000"/>
            <a:headEnd/>
            <a:tailEnd/>
          </a:ln>
          <a:effectLst/>
        </p:spPr>
        <p:txBody>
          <a:bodyPr vert="horz" wrap="square" lIns="98637" tIns="47492" rIns="98637" bIns="47492" numCol="1" anchor="b" anchorCtr="0" compatLnSpc="1">
            <a:prstTxWarp prst="textNoShape">
              <a:avLst/>
            </a:prstTxWarp>
          </a:bodyPr>
          <a:lstStyle>
            <a:lvl1pPr algn="r" defTabSz="928688">
              <a:defRPr sz="1200"/>
            </a:lvl1pPr>
          </a:lstStyle>
          <a:p>
            <a:pPr>
              <a:defRPr/>
            </a:pPr>
            <a:fld id="{172EA0AD-E238-479F-ACE6-E89D9715D2C1}" type="slidenum">
              <a:rPr lang="es-ES_tradnl"/>
              <a:pPr>
                <a:defRPr/>
              </a:pPr>
              <a:t>‹Nº›</a:t>
            </a:fld>
            <a:endParaRPr lang="es-ES_tradnl"/>
          </a:p>
        </p:txBody>
      </p:sp>
    </p:spTree>
    <p:extLst>
      <p:ext uri="{BB962C8B-B14F-4D97-AF65-F5344CB8AC3E}">
        <p14:creationId xmlns="" xmlns:p14="http://schemas.microsoft.com/office/powerpoint/2010/main" val="1174378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68B07A8-20FC-4B84-B33E-E10E335EA698}" type="slidenum">
              <a:rPr lang="es-ES_tradnl" smtClean="0"/>
              <a:pPr/>
              <a:t>1</a:t>
            </a:fld>
            <a:endParaRPr lang="es-ES_tradnl"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lIns="92806" tIns="46404" rIns="92806" bIns="46404" anchor="t"/>
          <a:lstStyle/>
          <a:p>
            <a:endParaRPr lang="es-ES_tradnl" smtClean="0"/>
          </a:p>
        </p:txBody>
      </p:sp>
    </p:spTree>
    <p:extLst>
      <p:ext uri="{BB962C8B-B14F-4D97-AF65-F5344CB8AC3E}">
        <p14:creationId xmlns="" xmlns:p14="http://schemas.microsoft.com/office/powerpoint/2010/main" val="324747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7" descr="BSCH-HOR"/>
          <p:cNvPicPr>
            <a:picLocks noChangeAspect="1" noChangeArrowheads="1"/>
          </p:cNvPicPr>
          <p:nvPr/>
        </p:nvPicPr>
        <p:blipFill>
          <a:blip r:embed="rId2" cstate="print"/>
          <a:srcRect/>
          <a:stretch>
            <a:fillRect/>
          </a:stretch>
        </p:blipFill>
        <p:spPr bwMode="auto">
          <a:xfrm>
            <a:off x="9525" y="6546850"/>
            <a:ext cx="1604963" cy="298450"/>
          </a:xfrm>
          <a:prstGeom prst="rect">
            <a:avLst/>
          </a:prstGeom>
          <a:noFill/>
          <a:ln w="9525">
            <a:noFill/>
            <a:miter lim="800000"/>
            <a:headEnd/>
            <a:tailEnd/>
          </a:ln>
        </p:spPr>
      </p:pic>
      <p:sp>
        <p:nvSpPr>
          <p:cNvPr id="5122" name="Rectangle 2"/>
          <p:cNvSpPr>
            <a:spLocks noGrp="1" noChangeArrowheads="1"/>
          </p:cNvSpPr>
          <p:nvPr>
            <p:ph type="ctrTitle"/>
          </p:nvPr>
        </p:nvSpPr>
        <p:spPr>
          <a:xfrm>
            <a:off x="704850" y="2667000"/>
            <a:ext cx="7737475" cy="1143000"/>
          </a:xfrm>
        </p:spPr>
        <p:txBody>
          <a:bodyPr/>
          <a:lstStyle>
            <a:lvl1pPr algn="ctr">
              <a:defRPr sz="2400"/>
            </a:lvl1pPr>
          </a:lstStyle>
          <a:p>
            <a:r>
              <a:rPr lang="es-ES"/>
              <a:t>Click to edit Master title style</a:t>
            </a:r>
          </a:p>
        </p:txBody>
      </p:sp>
      <p:sp>
        <p:nvSpPr>
          <p:cNvPr id="5123" name="Rectangle 3"/>
          <p:cNvSpPr>
            <a:spLocks noGrp="1" noChangeArrowheads="1"/>
          </p:cNvSpPr>
          <p:nvPr>
            <p:ph type="subTitle" idx="1"/>
          </p:nvPr>
        </p:nvSpPr>
        <p:spPr>
          <a:xfrm>
            <a:off x="1476375" y="5562600"/>
            <a:ext cx="6334125" cy="304800"/>
          </a:xfrm>
        </p:spPr>
        <p:txBody>
          <a:bodyPr/>
          <a:lstStyle>
            <a:lvl1pPr marL="0" indent="0" algn="r">
              <a:buFont typeface="Wingdings" pitchFamily="2" charset="2"/>
              <a:buNone/>
              <a:defRPr sz="1400" b="1">
                <a:solidFill>
                  <a:schemeClr val="tx2"/>
                </a:solidFill>
                <a:effectLst>
                  <a:outerShdw blurRad="38100" dist="38100" dir="2700000" algn="tl">
                    <a:srgbClr val="C0C0C0"/>
                  </a:outerShdw>
                </a:effectLst>
              </a:defRPr>
            </a:lvl1pPr>
          </a:lstStyle>
          <a:p>
            <a:r>
              <a:rPr lang="es-ES"/>
              <a:t>Click to edit Date</a:t>
            </a:r>
          </a:p>
        </p:txBody>
      </p:sp>
      <p:sp>
        <p:nvSpPr>
          <p:cNvPr id="5" name="Rectangle 4"/>
          <p:cNvSpPr>
            <a:spLocks noGrp="1" noChangeArrowheads="1"/>
          </p:cNvSpPr>
          <p:nvPr>
            <p:ph type="dt" sz="half" idx="10"/>
          </p:nvPr>
        </p:nvSpPr>
        <p:spPr bwMode="auto">
          <a:xfrm>
            <a:off x="136525" y="6553200"/>
            <a:ext cx="1903413" cy="228600"/>
          </a:xfrm>
          <a:prstGeom prst="rect">
            <a:avLst/>
          </a:prstGeom>
          <a:ln>
            <a:miter lim="800000"/>
            <a:headEnd/>
            <a:tailEnd/>
          </a:ln>
        </p:spPr>
        <p:txBody>
          <a:bodyPr vert="horz" wrap="square" lIns="91451" tIns="45725" rIns="91451" bIns="45725" numCol="1" anchor="t" anchorCtr="0" compatLnSpc="1">
            <a:prstTxWarp prst="textNoShape">
              <a:avLst/>
            </a:prstTxWarp>
          </a:bodyPr>
          <a:lstStyle>
            <a:lvl1pPr>
              <a:defRPr sz="1000"/>
            </a:lvl1pPr>
          </a:lstStyle>
          <a:p>
            <a:pPr>
              <a:defRPr/>
            </a:pPr>
            <a:fld id="{1304EC86-4E06-4EB6-A0CC-67A5F8866EFD}" type="datetime9">
              <a:rPr lang="es-ES"/>
              <a:pPr>
                <a:defRPr/>
              </a:pPr>
              <a:t>20/02/2017 17:45:54</a:t>
            </a:fld>
            <a:endParaRPr lang="es-ES"/>
          </a:p>
        </p:txBody>
      </p:sp>
      <p:sp>
        <p:nvSpPr>
          <p:cNvPr id="6" name="Rectangle 5"/>
          <p:cNvSpPr>
            <a:spLocks noGrp="1" noChangeArrowheads="1"/>
          </p:cNvSpPr>
          <p:nvPr>
            <p:ph type="ftr" sz="quarter" idx="11"/>
          </p:nvPr>
        </p:nvSpPr>
        <p:spPr bwMode="auto">
          <a:xfrm>
            <a:off x="3448050" y="6553200"/>
            <a:ext cx="2895600" cy="228600"/>
          </a:xfrm>
          <a:prstGeom prst="rect">
            <a:avLst/>
          </a:prstGeom>
          <a:ln>
            <a:miter lim="800000"/>
            <a:headEnd/>
            <a:tailEnd/>
          </a:ln>
        </p:spPr>
        <p:txBody>
          <a:bodyPr vert="horz" wrap="square" lIns="91451" tIns="45725" rIns="91451" bIns="45725" numCol="1" anchor="t" anchorCtr="0" compatLnSpc="1">
            <a:prstTxWarp prst="textNoShape">
              <a:avLst/>
            </a:prstTxWarp>
          </a:bodyPr>
          <a:lstStyle>
            <a:lvl1pPr algn="ctr">
              <a:defRPr sz="1000"/>
            </a:lvl1pPr>
          </a:lstStyle>
          <a:p>
            <a:pPr>
              <a:defRPr/>
            </a:pPr>
            <a:endParaRPr lang="es-ES"/>
          </a:p>
        </p:txBody>
      </p:sp>
      <p:sp>
        <p:nvSpPr>
          <p:cNvPr id="7" name="Rectangle 6"/>
          <p:cNvSpPr>
            <a:spLocks noGrp="1" noChangeArrowheads="1"/>
          </p:cNvSpPr>
          <p:nvPr>
            <p:ph type="sldNum" sz="quarter" idx="12"/>
          </p:nvPr>
        </p:nvSpPr>
        <p:spPr bwMode="auto">
          <a:xfrm>
            <a:off x="6992938" y="6553200"/>
            <a:ext cx="1903412" cy="228600"/>
          </a:xfrm>
          <a:prstGeom prst="rect">
            <a:avLst/>
          </a:prstGeom>
          <a:ln>
            <a:miter lim="800000"/>
            <a:headEnd/>
            <a:tailEnd/>
          </a:ln>
        </p:spPr>
        <p:txBody>
          <a:bodyPr vert="horz" wrap="square" lIns="91451" tIns="45725" rIns="91451" bIns="45725" numCol="1" anchor="t" anchorCtr="0" compatLnSpc="1">
            <a:prstTxWarp prst="textNoShape">
              <a:avLst/>
            </a:prstTxWarp>
          </a:bodyPr>
          <a:lstStyle>
            <a:lvl1pPr algn="r">
              <a:defRPr sz="1000"/>
            </a:lvl1pPr>
          </a:lstStyle>
          <a:p>
            <a:pPr>
              <a:defRPr/>
            </a:pPr>
            <a:fld id="{AFCD7DA5-3F3A-41D3-8F0E-157E42060F19}" type="slidenum">
              <a:rPr lang="es-ES"/>
              <a:pPr>
                <a:defRPr/>
              </a:pPr>
              <a:t>‹Nº›</a:t>
            </a:fld>
            <a:endParaRPr lang="es-ES"/>
          </a:p>
        </p:txBody>
      </p:sp>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62750" y="144463"/>
            <a:ext cx="2076450" cy="610393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3400" y="144463"/>
            <a:ext cx="6076950" cy="61039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3400" y="144463"/>
            <a:ext cx="7791450" cy="758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533400" y="1295400"/>
            <a:ext cx="4076700" cy="4953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762500" y="1295400"/>
            <a:ext cx="4076700" cy="2400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762500" y="3848100"/>
            <a:ext cx="4076700" cy="2400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34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25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533400" y="144463"/>
            <a:ext cx="7791450" cy="758825"/>
          </a:xfrm>
          <a:prstGeom prst="rect">
            <a:avLst/>
          </a:prstGeom>
          <a:noFill/>
          <a:ln w="9525">
            <a:noFill/>
            <a:miter lim="800000"/>
            <a:headEnd/>
            <a:tailEnd/>
          </a:ln>
        </p:spPr>
        <p:txBody>
          <a:bodyPr vert="horz" wrap="square" lIns="91451" tIns="45725" rIns="91451" bIns="45725"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533400" y="1295400"/>
            <a:ext cx="8305800" cy="4953000"/>
          </a:xfrm>
          <a:prstGeom prst="rect">
            <a:avLst/>
          </a:prstGeom>
          <a:noFill/>
          <a:ln w="9525">
            <a:noFill/>
            <a:miter lim="800000"/>
            <a:headEnd/>
            <a:tailEnd/>
          </a:ln>
        </p:spPr>
        <p:txBody>
          <a:bodyPr vert="horz" wrap="square" lIns="92086" tIns="46043" rIns="92086" bIns="460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Line 7"/>
          <p:cNvSpPr>
            <a:spLocks noChangeShapeType="1"/>
          </p:cNvSpPr>
          <p:nvPr/>
        </p:nvSpPr>
        <p:spPr bwMode="auto">
          <a:xfrm rot="-5400000">
            <a:off x="4724400" y="-3213100"/>
            <a:ext cx="0" cy="8382000"/>
          </a:xfrm>
          <a:prstGeom prst="line">
            <a:avLst/>
          </a:prstGeom>
          <a:noFill/>
          <a:ln w="28575">
            <a:solidFill>
              <a:srgbClr val="FF0000"/>
            </a:solidFill>
            <a:round/>
            <a:headEnd type="none" w="sm" len="sm"/>
            <a:tailEnd type="none" w="sm" len="sm"/>
          </a:ln>
          <a:effectLst/>
        </p:spPr>
        <p:txBody>
          <a:bodyPr wrap="none" anchor="ctr"/>
          <a:lstStyle/>
          <a:p>
            <a:pPr>
              <a:defRPr/>
            </a:pPr>
            <a:endParaRPr lang="es-ES"/>
          </a:p>
        </p:txBody>
      </p:sp>
      <p:graphicFrame>
        <p:nvGraphicFramePr>
          <p:cNvPr id="1026" name="Object 45"/>
          <p:cNvGraphicFramePr>
            <a:graphicFrameLocks noChangeAspect="1"/>
          </p:cNvGraphicFramePr>
          <p:nvPr/>
        </p:nvGraphicFramePr>
        <p:xfrm>
          <a:off x="7380288" y="6042025"/>
          <a:ext cx="1724025" cy="728663"/>
        </p:xfrm>
        <a:graphic>
          <a:graphicData uri="http://schemas.openxmlformats.org/presentationml/2006/ole">
            <p:oleObj spid="_x0000_s1028" name="Fotografía de Photo Editor" r:id="rId15" imgW="9647619" imgH="4076190" progId="">
              <p:embed/>
            </p:oleObj>
          </a:graphicData>
        </a:graphic>
      </p:graphicFrame>
      <p:pic>
        <p:nvPicPr>
          <p:cNvPr id="1031" name="13 Imagen" descr="C:\Users\Alberto\Desktop\Encabezado.png"/>
          <p:cNvPicPr>
            <a:picLocks noChangeAspect="1" noChangeArrowheads="1"/>
          </p:cNvPicPr>
          <p:nvPr userDrawn="1"/>
        </p:nvPicPr>
        <p:blipFill>
          <a:blip r:embed="rId16" cstate="print"/>
          <a:srcRect/>
          <a:stretch>
            <a:fillRect/>
          </a:stretch>
        </p:blipFill>
        <p:spPr bwMode="auto">
          <a:xfrm>
            <a:off x="6372225" y="266700"/>
            <a:ext cx="2528888" cy="498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ransition spd="med">
    <p:pull dir="d"/>
  </p:transition>
  <p:txStyles>
    <p:titleStyle>
      <a:lvl1pPr algn="l" rtl="0" eaLnBrk="0" fontAlgn="base" hangingPunct="0">
        <a:spcBef>
          <a:spcPct val="0"/>
        </a:spcBef>
        <a:spcAft>
          <a:spcPct val="0"/>
        </a:spcAft>
        <a:tabLst>
          <a:tab pos="482600" algn="l"/>
        </a:tabLst>
        <a:defRPr sz="2000" b="1">
          <a:solidFill>
            <a:schemeClr val="tx1"/>
          </a:solidFill>
          <a:latin typeface="+mj-lt"/>
          <a:ea typeface="+mj-ea"/>
          <a:cs typeface="+mj-cs"/>
        </a:defRPr>
      </a:lvl1pPr>
      <a:lvl2pPr algn="l" rtl="0" eaLnBrk="0" fontAlgn="base" hangingPunct="0">
        <a:spcBef>
          <a:spcPct val="0"/>
        </a:spcBef>
        <a:spcAft>
          <a:spcPct val="0"/>
        </a:spcAft>
        <a:tabLst>
          <a:tab pos="482600" algn="l"/>
        </a:tabLst>
        <a:defRPr sz="2000" b="1">
          <a:solidFill>
            <a:schemeClr val="tx1"/>
          </a:solidFill>
          <a:latin typeface="Arial" charset="0"/>
        </a:defRPr>
      </a:lvl2pPr>
      <a:lvl3pPr algn="l" rtl="0" eaLnBrk="0" fontAlgn="base" hangingPunct="0">
        <a:spcBef>
          <a:spcPct val="0"/>
        </a:spcBef>
        <a:spcAft>
          <a:spcPct val="0"/>
        </a:spcAft>
        <a:tabLst>
          <a:tab pos="482600" algn="l"/>
        </a:tabLst>
        <a:defRPr sz="2000" b="1">
          <a:solidFill>
            <a:schemeClr val="tx1"/>
          </a:solidFill>
          <a:latin typeface="Arial" charset="0"/>
        </a:defRPr>
      </a:lvl3pPr>
      <a:lvl4pPr algn="l" rtl="0" eaLnBrk="0" fontAlgn="base" hangingPunct="0">
        <a:spcBef>
          <a:spcPct val="0"/>
        </a:spcBef>
        <a:spcAft>
          <a:spcPct val="0"/>
        </a:spcAft>
        <a:tabLst>
          <a:tab pos="482600" algn="l"/>
        </a:tabLst>
        <a:defRPr sz="2000" b="1">
          <a:solidFill>
            <a:schemeClr val="tx1"/>
          </a:solidFill>
          <a:latin typeface="Arial" charset="0"/>
        </a:defRPr>
      </a:lvl4pPr>
      <a:lvl5pPr algn="l" rtl="0" eaLnBrk="0" fontAlgn="base" hangingPunct="0">
        <a:spcBef>
          <a:spcPct val="0"/>
        </a:spcBef>
        <a:spcAft>
          <a:spcPct val="0"/>
        </a:spcAft>
        <a:tabLst>
          <a:tab pos="482600" algn="l"/>
        </a:tabLst>
        <a:defRPr sz="2000" b="1">
          <a:solidFill>
            <a:schemeClr val="tx1"/>
          </a:solidFill>
          <a:latin typeface="Arial" charset="0"/>
        </a:defRPr>
      </a:lvl5pPr>
      <a:lvl6pPr marL="457200" algn="l" rtl="0" eaLnBrk="0" fontAlgn="base" hangingPunct="0">
        <a:spcBef>
          <a:spcPct val="0"/>
        </a:spcBef>
        <a:spcAft>
          <a:spcPct val="0"/>
        </a:spcAft>
        <a:tabLst>
          <a:tab pos="482600" algn="l"/>
        </a:tabLst>
        <a:defRPr sz="2000" b="1">
          <a:solidFill>
            <a:schemeClr val="tx1"/>
          </a:solidFill>
          <a:latin typeface="Arial" charset="0"/>
        </a:defRPr>
      </a:lvl6pPr>
      <a:lvl7pPr marL="914400" algn="l" rtl="0" eaLnBrk="0" fontAlgn="base" hangingPunct="0">
        <a:spcBef>
          <a:spcPct val="0"/>
        </a:spcBef>
        <a:spcAft>
          <a:spcPct val="0"/>
        </a:spcAft>
        <a:tabLst>
          <a:tab pos="482600" algn="l"/>
        </a:tabLst>
        <a:defRPr sz="2000" b="1">
          <a:solidFill>
            <a:schemeClr val="tx1"/>
          </a:solidFill>
          <a:latin typeface="Arial" charset="0"/>
        </a:defRPr>
      </a:lvl7pPr>
      <a:lvl8pPr marL="1371600" algn="l" rtl="0" eaLnBrk="0" fontAlgn="base" hangingPunct="0">
        <a:spcBef>
          <a:spcPct val="0"/>
        </a:spcBef>
        <a:spcAft>
          <a:spcPct val="0"/>
        </a:spcAft>
        <a:tabLst>
          <a:tab pos="482600" algn="l"/>
        </a:tabLst>
        <a:defRPr sz="2000" b="1">
          <a:solidFill>
            <a:schemeClr val="tx1"/>
          </a:solidFill>
          <a:latin typeface="Arial" charset="0"/>
        </a:defRPr>
      </a:lvl8pPr>
      <a:lvl9pPr marL="1828800" algn="l" rtl="0" eaLnBrk="0" fontAlgn="base" hangingPunct="0">
        <a:spcBef>
          <a:spcPct val="0"/>
        </a:spcBef>
        <a:spcAft>
          <a:spcPct val="0"/>
        </a:spcAft>
        <a:tabLst>
          <a:tab pos="482600" algn="l"/>
        </a:tabLst>
        <a:defRPr sz="2000" b="1">
          <a:solidFill>
            <a:schemeClr val="tx1"/>
          </a:solidFill>
          <a:latin typeface="Arial" charset="0"/>
        </a:defRPr>
      </a:lvl9pPr>
    </p:titleStyle>
    <p:bodyStyle>
      <a:lvl1pPr marL="200025" indent="-200025" algn="just" rtl="0" eaLnBrk="0" fontAlgn="base" hangingPunct="0">
        <a:spcBef>
          <a:spcPct val="100000"/>
        </a:spcBef>
        <a:spcAft>
          <a:spcPct val="0"/>
        </a:spcAft>
        <a:buClr>
          <a:schemeClr val="tx2"/>
        </a:buClr>
        <a:buSzPct val="100000"/>
        <a:buFont typeface="Wingdings" pitchFamily="2" charset="2"/>
        <a:buChar char="w"/>
        <a:defRPr sz="1200">
          <a:solidFill>
            <a:schemeClr val="tx1"/>
          </a:solidFill>
          <a:latin typeface="+mn-lt"/>
          <a:ea typeface="+mn-ea"/>
          <a:cs typeface="+mn-cs"/>
        </a:defRPr>
      </a:lvl1pPr>
      <a:lvl2pPr marL="500063" indent="-185738" algn="just" rtl="0" eaLnBrk="0" fontAlgn="base" hangingPunct="0">
        <a:spcBef>
          <a:spcPct val="100000"/>
        </a:spcBef>
        <a:spcAft>
          <a:spcPct val="0"/>
        </a:spcAft>
        <a:buClr>
          <a:schemeClr val="folHlink"/>
        </a:buClr>
        <a:buChar char="–"/>
        <a:defRPr sz="1200">
          <a:solidFill>
            <a:schemeClr val="tx1"/>
          </a:solidFill>
          <a:latin typeface="+mn-lt"/>
        </a:defRPr>
      </a:lvl2pPr>
      <a:lvl3pPr marL="842963" indent="-228600" algn="just" rtl="0" eaLnBrk="0" fontAlgn="base" hangingPunct="0">
        <a:spcBef>
          <a:spcPct val="100000"/>
        </a:spcBef>
        <a:spcAft>
          <a:spcPct val="0"/>
        </a:spcAft>
        <a:buClr>
          <a:schemeClr val="tx2"/>
        </a:buClr>
        <a:buSzPct val="100000"/>
        <a:buFont typeface="Symbol" pitchFamily="18" charset="2"/>
        <a:buChar char="·"/>
        <a:defRPr sz="1200">
          <a:solidFill>
            <a:schemeClr val="tx1"/>
          </a:solidFill>
          <a:latin typeface="+mn-lt"/>
        </a:defRPr>
      </a:lvl3pPr>
      <a:lvl4pPr marL="11858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4pPr>
      <a:lvl5pPr marL="15287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5pPr>
      <a:lvl6pPr marL="19859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6pPr>
      <a:lvl7pPr marL="24431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7pPr>
      <a:lvl8pPr marL="29003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8pPr>
      <a:lvl9pPr marL="33575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1936"/>
          <p:cNvSpPr txBox="1">
            <a:spLocks noChangeArrowheads="1"/>
          </p:cNvSpPr>
          <p:nvPr/>
        </p:nvSpPr>
        <p:spPr bwMode="auto">
          <a:xfrm>
            <a:off x="3854450" y="6213475"/>
            <a:ext cx="169863" cy="457200"/>
          </a:xfrm>
          <a:prstGeom prst="rect">
            <a:avLst/>
          </a:prstGeom>
          <a:noFill/>
          <a:ln w="9525">
            <a:noFill/>
            <a:miter lim="800000"/>
            <a:headEnd/>
            <a:tailEnd/>
          </a:ln>
        </p:spPr>
        <p:txBody>
          <a:bodyPr wrap="none">
            <a:spAutoFit/>
          </a:bodyPr>
          <a:lstStyle/>
          <a:p>
            <a:endParaRPr lang="es-ES" sz="2400">
              <a:latin typeface="Times New Roman" pitchFamily="18" charset="0"/>
            </a:endParaRPr>
          </a:p>
        </p:txBody>
      </p:sp>
      <p:sp>
        <p:nvSpPr>
          <p:cNvPr id="2052" name="Text Box 1026"/>
          <p:cNvSpPr txBox="1">
            <a:spLocks noChangeArrowheads="1"/>
          </p:cNvSpPr>
          <p:nvPr/>
        </p:nvSpPr>
        <p:spPr bwMode="auto">
          <a:xfrm>
            <a:off x="3009900" y="5105400"/>
            <a:ext cx="3086100" cy="286232"/>
          </a:xfrm>
          <a:prstGeom prst="rect">
            <a:avLst/>
          </a:prstGeom>
          <a:noFill/>
          <a:ln w="12700">
            <a:noFill/>
            <a:miter lim="800000"/>
            <a:headEnd type="none" w="sm" len="sm"/>
            <a:tailEnd type="none" w="sm" len="sm"/>
          </a:ln>
        </p:spPr>
        <p:txBody>
          <a:bodyPr>
            <a:spAutoFit/>
          </a:bodyPr>
          <a:lstStyle/>
          <a:p>
            <a:pPr marL="285750" indent="-285750" algn="ctr">
              <a:lnSpc>
                <a:spcPct val="90000"/>
              </a:lnSpc>
              <a:spcBef>
                <a:spcPct val="50000"/>
              </a:spcBef>
              <a:buFont typeface="Wingdings" pitchFamily="2" charset="2"/>
              <a:buNone/>
              <a:tabLst>
                <a:tab pos="2286000" algn="l"/>
              </a:tabLst>
              <a:defRPr/>
            </a:pPr>
            <a:r>
              <a:rPr lang="es-ES_tradnl" sz="1400" b="1" dirty="0" smtClean="0">
                <a:solidFill>
                  <a:schemeClr val="tx1">
                    <a:lumMod val="65000"/>
                    <a:lumOff val="35000"/>
                  </a:schemeClr>
                </a:solidFill>
                <a:latin typeface="Calibri" pitchFamily="34" charset="0"/>
              </a:rPr>
              <a:t>Enero </a:t>
            </a:r>
            <a:r>
              <a:rPr lang="es-ES_tradnl" sz="1400" b="1" dirty="0" smtClean="0">
                <a:solidFill>
                  <a:schemeClr val="tx1">
                    <a:lumMod val="65000"/>
                    <a:lumOff val="35000"/>
                  </a:schemeClr>
                </a:solidFill>
                <a:latin typeface="Calibri" pitchFamily="34" charset="0"/>
              </a:rPr>
              <a:t>2017</a:t>
            </a:r>
            <a:endParaRPr lang="es-ES_tradnl" sz="1400" b="1" dirty="0" smtClean="0">
              <a:solidFill>
                <a:schemeClr val="tx1">
                  <a:lumMod val="65000"/>
                  <a:lumOff val="35000"/>
                </a:schemeClr>
              </a:solidFill>
              <a:latin typeface="Calibri" pitchFamily="34" charset="0"/>
            </a:endParaRPr>
          </a:p>
        </p:txBody>
      </p:sp>
      <p:sp>
        <p:nvSpPr>
          <p:cNvPr id="681996" name="Text Box 1036"/>
          <p:cNvSpPr txBox="1">
            <a:spLocks noChangeArrowheads="1"/>
          </p:cNvSpPr>
          <p:nvPr/>
        </p:nvSpPr>
        <p:spPr bwMode="auto">
          <a:xfrm>
            <a:off x="1617663" y="3173413"/>
            <a:ext cx="5908675" cy="450850"/>
          </a:xfrm>
          <a:prstGeom prst="rect">
            <a:avLst/>
          </a:prstGeom>
          <a:noFill/>
          <a:ln w="9525">
            <a:noFill/>
            <a:miter lim="800000"/>
            <a:headEnd/>
            <a:tailEnd/>
          </a:ln>
          <a:effectLst/>
        </p:spPr>
        <p:txBody>
          <a:bodyPr lIns="97200" tIns="46800" rIns="97200" bIns="46800" anchor="ctr">
            <a:spAutoFit/>
          </a:bodyPr>
          <a:lstStyle/>
          <a:p>
            <a:pPr algn="ctr">
              <a:lnSpc>
                <a:spcPct val="125000"/>
              </a:lnSpc>
              <a:defRPr/>
            </a:pPr>
            <a:r>
              <a:rPr lang="es-ES_tradnl" sz="2000" b="1" dirty="0">
                <a:solidFill>
                  <a:schemeClr val="tx1">
                    <a:lumMod val="65000"/>
                    <a:lumOff val="35000"/>
                  </a:schemeClr>
                </a:solidFill>
                <a:effectLst>
                  <a:outerShdw blurRad="38100" dist="38100" dir="2700000" algn="tl">
                    <a:srgbClr val="C0C0C0"/>
                  </a:outerShdw>
                </a:effectLst>
                <a:latin typeface="Calibri" pitchFamily="34" charset="0"/>
              </a:rPr>
              <a:t>INFORME DEL ASESOR FINANCIERO</a:t>
            </a:r>
          </a:p>
        </p:txBody>
      </p:sp>
      <p:sp>
        <p:nvSpPr>
          <p:cNvPr id="2054" name="Text Box 1967"/>
          <p:cNvSpPr txBox="1">
            <a:spLocks noChangeArrowheads="1"/>
          </p:cNvSpPr>
          <p:nvPr/>
        </p:nvSpPr>
        <p:spPr bwMode="auto">
          <a:xfrm>
            <a:off x="436563" y="6091238"/>
            <a:ext cx="4135437" cy="649287"/>
          </a:xfrm>
          <a:prstGeom prst="rect">
            <a:avLst/>
          </a:prstGeom>
          <a:noFill/>
          <a:ln w="9525">
            <a:noFill/>
            <a:miter lim="800000"/>
            <a:headEnd/>
            <a:tailEnd/>
          </a:ln>
        </p:spPr>
        <p:txBody>
          <a:bodyPr lIns="97200" tIns="46800" rIns="97200" bIns="46800">
            <a:spAutoFit/>
          </a:bodyPr>
          <a:lstStyle/>
          <a:p>
            <a:pPr algn="just"/>
            <a:r>
              <a:rPr lang="es-MX" b="1">
                <a:latin typeface="Calibri" pitchFamily="34" charset="0"/>
              </a:rPr>
              <a:t>Las cifras contenidas en el presente informe tienen como base los informes elaborados por el Fiduciario del Fideicomiso F/551, así como información proporcionada por el Gobierno del Estado de Veracruz de Ignacio de la Llave.</a:t>
            </a:r>
          </a:p>
          <a:p>
            <a:endParaRPr lang="es-ES" b="1"/>
          </a:p>
        </p:txBody>
      </p:sp>
      <p:graphicFrame>
        <p:nvGraphicFramePr>
          <p:cNvPr id="2050" name="Object 1972"/>
          <p:cNvGraphicFramePr>
            <a:graphicFrameLocks noChangeAspect="1"/>
          </p:cNvGraphicFramePr>
          <p:nvPr/>
        </p:nvGraphicFramePr>
        <p:xfrm>
          <a:off x="6948488" y="5805488"/>
          <a:ext cx="1939925" cy="820737"/>
        </p:xfrm>
        <a:graphic>
          <a:graphicData uri="http://schemas.openxmlformats.org/presentationml/2006/ole">
            <p:oleObj spid="_x0000_s2052" name="Fotografía de Photo Editor" r:id="rId4" imgW="9647619" imgH="4076190" progId="">
              <p:embed/>
            </p:oleObj>
          </a:graphicData>
        </a:graphic>
      </p:graphicFrame>
      <p:pic>
        <p:nvPicPr>
          <p:cNvPr id="2055" name="13 Imagen" descr="C:\Users\Alberto\Desktop\Encabezado.png"/>
          <p:cNvPicPr>
            <a:picLocks noChangeAspect="1" noChangeArrowheads="1"/>
          </p:cNvPicPr>
          <p:nvPr/>
        </p:nvPicPr>
        <p:blipFill>
          <a:blip r:embed="rId5" cstate="print"/>
          <a:srcRect/>
          <a:stretch>
            <a:fillRect/>
          </a:stretch>
        </p:blipFill>
        <p:spPr bwMode="auto">
          <a:xfrm>
            <a:off x="2700338" y="1341438"/>
            <a:ext cx="3794125" cy="746125"/>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1295400"/>
          </a:xfrm>
          <a:prstGeom prst="rect">
            <a:avLst/>
          </a:prstGeom>
          <a:solidFill>
            <a:schemeClr val="bg1"/>
          </a:solidFill>
          <a:ln w="9525">
            <a:noFill/>
            <a:miter lim="800000"/>
            <a:headEnd/>
            <a:tailEnd/>
          </a:ln>
        </p:spPr>
        <p:txBody>
          <a:bodyPr wrap="none" lIns="97200" tIns="46800" rIns="97200" bIns="46800" anchor="ctr"/>
          <a:lstStyle/>
          <a:p>
            <a:endParaRPr lang="es-ES"/>
          </a:p>
        </p:txBody>
      </p:sp>
      <p:pic>
        <p:nvPicPr>
          <p:cNvPr id="23554" name="Picture 2"/>
          <p:cNvPicPr>
            <a:picLocks noChangeAspect="1" noChangeArrowheads="1"/>
          </p:cNvPicPr>
          <p:nvPr/>
        </p:nvPicPr>
        <p:blipFill>
          <a:blip r:embed="rId2" cstate="print"/>
          <a:srcRect/>
          <a:stretch>
            <a:fillRect/>
          </a:stretch>
        </p:blipFill>
        <p:spPr bwMode="auto">
          <a:xfrm>
            <a:off x="35496" y="856233"/>
            <a:ext cx="4996184" cy="4588991"/>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cstate="print"/>
          <a:srcRect/>
          <a:stretch>
            <a:fillRect/>
          </a:stretch>
        </p:blipFill>
        <p:spPr bwMode="auto">
          <a:xfrm>
            <a:off x="5088469" y="856233"/>
            <a:ext cx="4022367" cy="4588991"/>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9144000" cy="1295400"/>
          </a:xfrm>
          <a:prstGeom prst="rect">
            <a:avLst/>
          </a:prstGeom>
          <a:solidFill>
            <a:schemeClr val="bg1"/>
          </a:solidFill>
          <a:ln w="9525">
            <a:noFill/>
            <a:miter lim="800000"/>
            <a:headEnd/>
            <a:tailEnd/>
          </a:ln>
        </p:spPr>
        <p:txBody>
          <a:bodyPr wrap="none" lIns="97200" tIns="46800" rIns="97200" bIns="46800" anchor="ctr"/>
          <a:lstStyle/>
          <a:p>
            <a:endParaRPr lang="es-ES"/>
          </a:p>
        </p:txBody>
      </p:sp>
      <p:pic>
        <p:nvPicPr>
          <p:cNvPr id="24578" name="Picture 2"/>
          <p:cNvPicPr>
            <a:picLocks noChangeAspect="1" noChangeArrowheads="1"/>
          </p:cNvPicPr>
          <p:nvPr/>
        </p:nvPicPr>
        <p:blipFill>
          <a:blip r:embed="rId2" cstate="print"/>
          <a:srcRect/>
          <a:stretch>
            <a:fillRect/>
          </a:stretch>
        </p:blipFill>
        <p:spPr bwMode="auto">
          <a:xfrm>
            <a:off x="35496" y="1052736"/>
            <a:ext cx="5275150" cy="4444975"/>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5463877" y="1988840"/>
            <a:ext cx="3572619" cy="2817735"/>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s-MX" b="0" dirty="0" smtClean="0">
                <a:solidFill>
                  <a:schemeClr val="tx1">
                    <a:lumMod val="65000"/>
                    <a:lumOff val="35000"/>
                  </a:schemeClr>
                </a:solidFill>
                <a:latin typeface="Calibri" pitchFamily="34" charset="0"/>
              </a:rPr>
              <a:t>Proyecciones vs realidad</a:t>
            </a:r>
            <a:endParaRPr lang="es-ES" b="0" dirty="0" smtClean="0">
              <a:solidFill>
                <a:schemeClr val="tx1">
                  <a:lumMod val="65000"/>
                  <a:lumOff val="35000"/>
                </a:schemeClr>
              </a:solidFill>
              <a:latin typeface="Calibri" pitchFamily="34" charset="0"/>
            </a:endParaRPr>
          </a:p>
        </p:txBody>
      </p:sp>
      <p:sp>
        <p:nvSpPr>
          <p:cNvPr id="4099" name="Rectangle 7"/>
          <p:cNvSpPr>
            <a:spLocks noGrp="1" noChangeArrowheads="1"/>
          </p:cNvSpPr>
          <p:nvPr>
            <p:ph type="body" sz="half" idx="1"/>
          </p:nvPr>
        </p:nvSpPr>
        <p:spPr>
          <a:xfrm>
            <a:off x="533400" y="1223963"/>
            <a:ext cx="8215313" cy="1196975"/>
          </a:xfrm>
          <a:noFill/>
        </p:spPr>
        <p:txBody>
          <a:bodyPr/>
          <a:lstStyle/>
          <a:p>
            <a:pPr>
              <a:lnSpc>
                <a:spcPct val="90000"/>
              </a:lnSpc>
            </a:pPr>
            <a:r>
              <a:rPr lang="es-MX" dirty="0" smtClean="0">
                <a:latin typeface="Calibri" pitchFamily="34" charset="0"/>
              </a:rPr>
              <a:t>Durante el periodo Enero 07 – </a:t>
            </a:r>
            <a:r>
              <a:rPr lang="es-MX" dirty="0" smtClean="0">
                <a:latin typeface="Calibri" pitchFamily="34" charset="0"/>
              </a:rPr>
              <a:t>Enero</a:t>
            </a:r>
            <a:r>
              <a:rPr lang="es-MX" dirty="0" smtClean="0">
                <a:latin typeface="Calibri" pitchFamily="34" charset="0"/>
              </a:rPr>
              <a:t>17, </a:t>
            </a:r>
            <a:r>
              <a:rPr lang="es-MX" dirty="0" smtClean="0">
                <a:latin typeface="Calibri" pitchFamily="34" charset="0"/>
              </a:rPr>
              <a:t>los ingresos reales resultaron un </a:t>
            </a:r>
            <a:r>
              <a:rPr lang="es-MX" dirty="0" smtClean="0">
                <a:latin typeface="Calibri" pitchFamily="34" charset="0"/>
              </a:rPr>
              <a:t>34.38</a:t>
            </a:r>
            <a:r>
              <a:rPr lang="es-MX" dirty="0" smtClean="0">
                <a:latin typeface="Calibri" pitchFamily="34" charset="0"/>
              </a:rPr>
              <a:t>% </a:t>
            </a:r>
            <a:r>
              <a:rPr lang="es-MX" dirty="0" smtClean="0">
                <a:latin typeface="Calibri" pitchFamily="34" charset="0"/>
              </a:rPr>
              <a:t>mayores a los proyectados.</a:t>
            </a:r>
          </a:p>
          <a:p>
            <a:pPr>
              <a:lnSpc>
                <a:spcPct val="90000"/>
              </a:lnSpc>
            </a:pPr>
            <a:r>
              <a:rPr lang="es-MX" dirty="0" smtClean="0">
                <a:latin typeface="Calibri" pitchFamily="34" charset="0"/>
              </a:rPr>
              <a:t>Los Ingresos Sobre el ISTUV (80% del total) proyectados para 2012, se estimaron en 948 millones de pesos en el estudio que sirvió de base para la emisión, sin embargo, a partir de enero de 2012 la fuente de pago ha sido sustituida por participaciones federales, mismas que para 2013 se estimaron en 1,011 millones de pesos vs un observado de 1,671 millones de pesos y para </a:t>
            </a:r>
            <a:r>
              <a:rPr lang="es-MX" dirty="0" smtClean="0">
                <a:latin typeface="Calibri" pitchFamily="34" charset="0"/>
              </a:rPr>
              <a:t>2017 </a:t>
            </a:r>
            <a:r>
              <a:rPr lang="es-MX" dirty="0" smtClean="0">
                <a:latin typeface="Calibri" pitchFamily="34" charset="0"/>
              </a:rPr>
              <a:t>se estiman en </a:t>
            </a:r>
            <a:r>
              <a:rPr lang="es-MX" dirty="0" smtClean="0">
                <a:latin typeface="Calibri" pitchFamily="34" charset="0"/>
              </a:rPr>
              <a:t>1,286 </a:t>
            </a:r>
            <a:r>
              <a:rPr lang="es-MX" dirty="0" smtClean="0">
                <a:latin typeface="Calibri" pitchFamily="34" charset="0"/>
              </a:rPr>
              <a:t>millones de pesos.  En la gráfica siguiente se compararán ISTUV estimado e ingresos reales con el objeto de medir éstos últimos contra los ingresos estimados al momento de realizar la emisión.</a:t>
            </a:r>
            <a:endParaRPr lang="es-ES" dirty="0" smtClean="0">
              <a:latin typeface="Calibri" pitchFamily="34" charset="0"/>
            </a:endParaRPr>
          </a:p>
        </p:txBody>
      </p:sp>
      <p:sp>
        <p:nvSpPr>
          <p:cNvPr id="4100" name="Text Box 6"/>
          <p:cNvSpPr txBox="1">
            <a:spLocks noChangeArrowheads="1"/>
          </p:cNvSpPr>
          <p:nvPr/>
        </p:nvSpPr>
        <p:spPr bwMode="auto">
          <a:xfrm>
            <a:off x="1908175" y="5356225"/>
            <a:ext cx="3028950" cy="233363"/>
          </a:xfrm>
          <a:prstGeom prst="rect">
            <a:avLst/>
          </a:prstGeom>
          <a:noFill/>
          <a:ln w="9525">
            <a:noFill/>
            <a:miter lim="800000"/>
            <a:headEnd/>
            <a:tailEnd/>
          </a:ln>
        </p:spPr>
        <p:txBody>
          <a:bodyPr wrap="none" lIns="97200" tIns="46800" rIns="97200" bIns="46800">
            <a:spAutoFit/>
          </a:bodyPr>
          <a:lstStyle/>
          <a:p>
            <a:r>
              <a:rPr lang="es-MX">
                <a:latin typeface="Calibri" pitchFamily="34" charset="0"/>
              </a:rPr>
              <a:t>Fuente: Proyecciones – Modelo financiero, Real – Fiduciario.</a:t>
            </a:r>
            <a:endParaRPr lang="es-ES">
              <a:latin typeface="Calibri"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1833563" y="2608684"/>
            <a:ext cx="5476875" cy="2476500"/>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0"/>
          <p:cNvSpPr>
            <a:spLocks noGrp="1" noChangeArrowheads="1"/>
          </p:cNvSpPr>
          <p:nvPr>
            <p:ph type="title"/>
          </p:nvPr>
        </p:nvSpPr>
        <p:spPr/>
        <p:txBody>
          <a:bodyPr/>
          <a:lstStyle/>
          <a:p>
            <a:pPr>
              <a:tabLst>
                <a:tab pos="577850" algn="l"/>
              </a:tabLst>
              <a:defRPr/>
            </a:pPr>
            <a:r>
              <a:rPr lang="es-SV" b="0" dirty="0" smtClean="0">
                <a:solidFill>
                  <a:schemeClr val="tx1">
                    <a:lumMod val="65000"/>
                    <a:lumOff val="35000"/>
                  </a:schemeClr>
                </a:solidFill>
                <a:latin typeface="Calibri" pitchFamily="34" charset="0"/>
              </a:rPr>
              <a:t>Cuenta Concentradora – Ingresos y egresos</a:t>
            </a:r>
            <a:endParaRPr lang="es-SV" sz="1600" b="0" dirty="0" smtClean="0">
              <a:solidFill>
                <a:schemeClr val="tx1">
                  <a:lumMod val="65000"/>
                  <a:lumOff val="35000"/>
                </a:schemeClr>
              </a:solidFill>
              <a:latin typeface="Calibri" pitchFamily="34" charset="0"/>
            </a:endParaRPr>
          </a:p>
        </p:txBody>
      </p:sp>
      <p:sp>
        <p:nvSpPr>
          <p:cNvPr id="5123" name="Text Box 96"/>
          <p:cNvSpPr txBox="1">
            <a:spLocks noChangeArrowheads="1"/>
          </p:cNvSpPr>
          <p:nvPr/>
        </p:nvSpPr>
        <p:spPr bwMode="auto">
          <a:xfrm>
            <a:off x="539552" y="1062038"/>
            <a:ext cx="8424936" cy="279180"/>
          </a:xfrm>
          <a:prstGeom prst="rect">
            <a:avLst/>
          </a:prstGeom>
          <a:noFill/>
          <a:ln w="9525">
            <a:noFill/>
            <a:miter lim="800000"/>
            <a:headEnd/>
            <a:tailEnd/>
          </a:ln>
        </p:spPr>
        <p:txBody>
          <a:bodyPr wrap="square" lIns="97200" tIns="46800" rIns="97200" bIns="46800">
            <a:spAutoFit/>
          </a:bodyPr>
          <a:lstStyle/>
          <a:p>
            <a:pPr algn="ctr"/>
            <a:r>
              <a:rPr lang="es-MX" sz="1200" b="1" i="1" dirty="0" smtClean="0">
                <a:latin typeface="Calibri" pitchFamily="34" charset="0"/>
              </a:rPr>
              <a:t>PERIODO:</a:t>
            </a:r>
            <a:r>
              <a:rPr lang="es-MX" sz="1200" dirty="0" smtClean="0">
                <a:latin typeface="Calibri" pitchFamily="34" charset="0"/>
              </a:rPr>
              <a:t> Del 1 de </a:t>
            </a:r>
            <a:r>
              <a:rPr lang="es-MX" sz="1200" dirty="0" smtClean="0">
                <a:latin typeface="Calibri" pitchFamily="34" charset="0"/>
              </a:rPr>
              <a:t>agosto de 2016</a:t>
            </a:r>
            <a:r>
              <a:rPr lang="es-MX" sz="1200" dirty="0" smtClean="0">
                <a:latin typeface="Calibri" pitchFamily="34" charset="0"/>
              </a:rPr>
              <a:t> </a:t>
            </a:r>
            <a:r>
              <a:rPr lang="es-MX" sz="1200" dirty="0" smtClean="0">
                <a:latin typeface="Calibri" pitchFamily="34" charset="0"/>
              </a:rPr>
              <a:t>al 31 de </a:t>
            </a:r>
            <a:r>
              <a:rPr lang="es-MX" sz="1200" dirty="0" smtClean="0">
                <a:latin typeface="Calibri" pitchFamily="34" charset="0"/>
              </a:rPr>
              <a:t>enero de 2017.</a:t>
            </a:r>
            <a:endParaRPr lang="es-ES" sz="1200" dirty="0" smtClean="0">
              <a:latin typeface="Calibri" pitchFamily="34" charset="0"/>
            </a:endParaRPr>
          </a:p>
        </p:txBody>
      </p:sp>
      <p:pic>
        <p:nvPicPr>
          <p:cNvPr id="17410" name="Picture 2"/>
          <p:cNvPicPr>
            <a:picLocks noChangeAspect="1" noChangeArrowheads="1"/>
          </p:cNvPicPr>
          <p:nvPr/>
        </p:nvPicPr>
        <p:blipFill>
          <a:blip r:embed="rId2" cstate="print"/>
          <a:srcRect/>
          <a:stretch>
            <a:fillRect/>
          </a:stretch>
        </p:blipFill>
        <p:spPr bwMode="auto">
          <a:xfrm>
            <a:off x="1197000" y="1352128"/>
            <a:ext cx="6399336" cy="4813176"/>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s-MX" b="0" dirty="0" smtClean="0">
                <a:solidFill>
                  <a:schemeClr val="tx1">
                    <a:lumMod val="65000"/>
                    <a:lumOff val="35000"/>
                  </a:schemeClr>
                </a:solidFill>
                <a:latin typeface="Calibri" pitchFamily="34" charset="0"/>
              </a:rPr>
              <a:t>Cálculo de Coberturas</a:t>
            </a:r>
            <a:endParaRPr lang="es-ES" b="0" dirty="0" smtClean="0">
              <a:solidFill>
                <a:schemeClr val="tx1">
                  <a:lumMod val="65000"/>
                  <a:lumOff val="35000"/>
                </a:schemeClr>
              </a:solidFill>
              <a:latin typeface="Calibri" pitchFamily="34" charset="0"/>
            </a:endParaRPr>
          </a:p>
        </p:txBody>
      </p:sp>
      <p:sp>
        <p:nvSpPr>
          <p:cNvPr id="6147" name="Text Box 96"/>
          <p:cNvSpPr txBox="1">
            <a:spLocks noChangeArrowheads="1"/>
          </p:cNvSpPr>
          <p:nvPr/>
        </p:nvSpPr>
        <p:spPr bwMode="auto">
          <a:xfrm>
            <a:off x="539552" y="1133475"/>
            <a:ext cx="8424936" cy="463846"/>
          </a:xfrm>
          <a:prstGeom prst="rect">
            <a:avLst/>
          </a:prstGeom>
          <a:noFill/>
          <a:ln w="9525">
            <a:noFill/>
            <a:miter lim="800000"/>
            <a:headEnd/>
            <a:tailEnd/>
          </a:ln>
        </p:spPr>
        <p:txBody>
          <a:bodyPr wrap="square" lIns="97200" tIns="46800" rIns="97200" bIns="46800">
            <a:spAutoFit/>
          </a:bodyPr>
          <a:lstStyle/>
          <a:p>
            <a:pPr algn="ctr"/>
            <a:r>
              <a:rPr lang="es-MX" sz="1200" b="1" i="1" dirty="0" smtClean="0">
                <a:latin typeface="Calibri" pitchFamily="34" charset="0"/>
              </a:rPr>
              <a:t>PERIODO:</a:t>
            </a:r>
            <a:r>
              <a:rPr lang="es-MX" sz="1200" dirty="0" smtClean="0">
                <a:latin typeface="Calibri" pitchFamily="34" charset="0"/>
              </a:rPr>
              <a:t> Del 1 de agosto de 2016 al 31 de enero de 2017.</a:t>
            </a:r>
            <a:endParaRPr lang="es-ES" sz="1200" dirty="0" smtClean="0">
              <a:latin typeface="Calibri" pitchFamily="34" charset="0"/>
            </a:endParaRPr>
          </a:p>
          <a:p>
            <a:pPr algn="ctr"/>
            <a:endParaRPr lang="es-ES" sz="1200" dirty="0">
              <a:latin typeface="Calibri" pitchFamily="34" charset="0"/>
            </a:endParaRPr>
          </a:p>
        </p:txBody>
      </p:sp>
      <p:pic>
        <p:nvPicPr>
          <p:cNvPr id="18434" name="Picture 2"/>
          <p:cNvPicPr>
            <a:picLocks noChangeAspect="1" noChangeArrowheads="1"/>
          </p:cNvPicPr>
          <p:nvPr/>
        </p:nvPicPr>
        <p:blipFill>
          <a:blip r:embed="rId2" cstate="print"/>
          <a:srcRect/>
          <a:stretch>
            <a:fillRect/>
          </a:stretch>
        </p:blipFill>
        <p:spPr bwMode="auto">
          <a:xfrm>
            <a:off x="1228725" y="1420713"/>
            <a:ext cx="6686550" cy="4600575"/>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s-MX" b="0" dirty="0" smtClean="0">
                <a:solidFill>
                  <a:schemeClr val="tx1">
                    <a:lumMod val="65000"/>
                    <a:lumOff val="35000"/>
                  </a:schemeClr>
                </a:solidFill>
                <a:latin typeface="Calibri" pitchFamily="34" charset="0"/>
              </a:rPr>
              <a:t>Cuentas del Fondo de Reserva y Remanentes</a:t>
            </a:r>
            <a:endParaRPr lang="es-ES" b="0" dirty="0" smtClean="0">
              <a:solidFill>
                <a:schemeClr val="tx1">
                  <a:lumMod val="65000"/>
                  <a:lumOff val="35000"/>
                </a:schemeClr>
              </a:solidFill>
              <a:latin typeface="Calibri" pitchFamily="34" charset="0"/>
            </a:endParaRPr>
          </a:p>
        </p:txBody>
      </p:sp>
      <p:sp>
        <p:nvSpPr>
          <p:cNvPr id="8" name="Rectangle 7"/>
          <p:cNvSpPr txBox="1">
            <a:spLocks noChangeArrowheads="1"/>
          </p:cNvSpPr>
          <p:nvPr/>
        </p:nvSpPr>
        <p:spPr bwMode="auto">
          <a:xfrm>
            <a:off x="1619672" y="3573016"/>
            <a:ext cx="5767388" cy="216099"/>
          </a:xfrm>
          <a:prstGeom prst="rect">
            <a:avLst/>
          </a:prstGeom>
          <a:noFill/>
          <a:ln w="9525">
            <a:noFill/>
            <a:miter lim="800000"/>
            <a:headEnd/>
            <a:tailEnd/>
          </a:ln>
        </p:spPr>
        <p:txBody>
          <a:bodyPr lIns="92086" tIns="46043" rIns="92086" bIns="46043"/>
          <a:lstStyle/>
          <a:p>
            <a:pPr marL="200025" indent="-200025" algn="just">
              <a:lnSpc>
                <a:spcPct val="90000"/>
              </a:lnSpc>
              <a:spcBef>
                <a:spcPct val="100000"/>
              </a:spcBef>
              <a:buClr>
                <a:schemeClr val="tx2"/>
              </a:buClr>
              <a:buSzPct val="100000"/>
              <a:defRPr/>
            </a:pPr>
            <a:r>
              <a:rPr lang="es-ES" sz="1000" kern="0" dirty="0">
                <a:latin typeface="Calibri" pitchFamily="34" charset="0"/>
              </a:rPr>
              <a:t>*    Se cuenta con un Bono Cupón Cero por 500 millones de pesos. </a:t>
            </a:r>
          </a:p>
          <a:p>
            <a:pPr marL="200025" indent="-200025" algn="just">
              <a:lnSpc>
                <a:spcPct val="90000"/>
              </a:lnSpc>
              <a:spcBef>
                <a:spcPct val="100000"/>
              </a:spcBef>
              <a:buClr>
                <a:schemeClr val="tx2"/>
              </a:buClr>
              <a:buSzPct val="100000"/>
              <a:defRPr/>
            </a:pPr>
            <a:endParaRPr lang="es-ES" sz="1200" kern="0" dirty="0">
              <a:latin typeface="Calibri" pitchFamily="34" charset="0"/>
            </a:endParaRPr>
          </a:p>
        </p:txBody>
      </p:sp>
      <p:sp>
        <p:nvSpPr>
          <p:cNvPr id="7172" name="Text Box 96"/>
          <p:cNvSpPr txBox="1">
            <a:spLocks noChangeArrowheads="1"/>
          </p:cNvSpPr>
          <p:nvPr/>
        </p:nvSpPr>
        <p:spPr bwMode="auto">
          <a:xfrm>
            <a:off x="539552" y="1133475"/>
            <a:ext cx="8352928" cy="463846"/>
          </a:xfrm>
          <a:prstGeom prst="rect">
            <a:avLst/>
          </a:prstGeom>
          <a:noFill/>
          <a:ln w="9525">
            <a:noFill/>
            <a:miter lim="800000"/>
            <a:headEnd/>
            <a:tailEnd/>
          </a:ln>
        </p:spPr>
        <p:txBody>
          <a:bodyPr wrap="square" lIns="97200" tIns="46800" rIns="97200" bIns="46800">
            <a:spAutoFit/>
          </a:bodyPr>
          <a:lstStyle/>
          <a:p>
            <a:pPr algn="ctr"/>
            <a:r>
              <a:rPr lang="es-MX" sz="1200" b="1" i="1" dirty="0" smtClean="0">
                <a:latin typeface="Calibri" pitchFamily="34" charset="0"/>
              </a:rPr>
              <a:t>PERIODO:</a:t>
            </a:r>
            <a:r>
              <a:rPr lang="es-MX" sz="1200" dirty="0" smtClean="0">
                <a:latin typeface="Calibri" pitchFamily="34" charset="0"/>
              </a:rPr>
              <a:t> Del 1 de agosto de 2016 al 31 de enero de 2017.</a:t>
            </a:r>
            <a:endParaRPr lang="es-ES" sz="1200" dirty="0" smtClean="0">
              <a:latin typeface="Calibri" pitchFamily="34" charset="0"/>
            </a:endParaRPr>
          </a:p>
          <a:p>
            <a:endParaRPr lang="es-ES" sz="1200" dirty="0">
              <a:latin typeface="Calibri" pitchFamily="34" charset="0"/>
            </a:endParaRPr>
          </a:p>
        </p:txBody>
      </p:sp>
      <p:pic>
        <p:nvPicPr>
          <p:cNvPr id="19458" name="Picture 2"/>
          <p:cNvPicPr>
            <a:picLocks noChangeAspect="1" noChangeArrowheads="1"/>
          </p:cNvPicPr>
          <p:nvPr/>
        </p:nvPicPr>
        <p:blipFill>
          <a:blip r:embed="rId2" cstate="print"/>
          <a:srcRect/>
          <a:stretch>
            <a:fillRect/>
          </a:stretch>
        </p:blipFill>
        <p:spPr bwMode="auto">
          <a:xfrm>
            <a:off x="1115616" y="1412776"/>
            <a:ext cx="6686550" cy="2088232"/>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1115616" y="3861048"/>
            <a:ext cx="6686550" cy="2160240"/>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s-MX" b="0" dirty="0" smtClean="0">
                <a:solidFill>
                  <a:schemeClr val="tx1">
                    <a:lumMod val="65000"/>
                    <a:lumOff val="35000"/>
                  </a:schemeClr>
                </a:solidFill>
                <a:latin typeface="Calibri" pitchFamily="34" charset="0"/>
              </a:rPr>
              <a:t>Remanente para el Fideicomitente</a:t>
            </a:r>
            <a:endParaRPr lang="es-ES" b="0" dirty="0" smtClean="0">
              <a:solidFill>
                <a:schemeClr val="tx1">
                  <a:lumMod val="65000"/>
                  <a:lumOff val="35000"/>
                </a:schemeClr>
              </a:solidFill>
              <a:latin typeface="Calibri" pitchFamily="34" charset="0"/>
            </a:endParaRPr>
          </a:p>
        </p:txBody>
      </p:sp>
      <p:sp>
        <p:nvSpPr>
          <p:cNvPr id="8195" name="Text Box 96"/>
          <p:cNvSpPr txBox="1">
            <a:spLocks noChangeArrowheads="1"/>
          </p:cNvSpPr>
          <p:nvPr/>
        </p:nvSpPr>
        <p:spPr bwMode="auto">
          <a:xfrm>
            <a:off x="539552" y="1133475"/>
            <a:ext cx="8424936" cy="463846"/>
          </a:xfrm>
          <a:prstGeom prst="rect">
            <a:avLst/>
          </a:prstGeom>
          <a:noFill/>
          <a:ln w="9525">
            <a:noFill/>
            <a:miter lim="800000"/>
            <a:headEnd/>
            <a:tailEnd/>
          </a:ln>
        </p:spPr>
        <p:txBody>
          <a:bodyPr wrap="square" lIns="97200" tIns="46800" rIns="97200" bIns="46800">
            <a:spAutoFit/>
          </a:bodyPr>
          <a:lstStyle/>
          <a:p>
            <a:pPr algn="ctr"/>
            <a:r>
              <a:rPr lang="es-MX" sz="1200" b="1" i="1" dirty="0" smtClean="0">
                <a:latin typeface="Calibri" pitchFamily="34" charset="0"/>
              </a:rPr>
              <a:t>PERIODO:</a:t>
            </a:r>
            <a:r>
              <a:rPr lang="es-MX" sz="1200" dirty="0" smtClean="0">
                <a:latin typeface="Calibri" pitchFamily="34" charset="0"/>
              </a:rPr>
              <a:t> Del 1 de agosto de 2016 al 31 de enero de 2017.</a:t>
            </a:r>
            <a:endParaRPr lang="es-ES" sz="1200" dirty="0" smtClean="0">
              <a:latin typeface="Calibri" pitchFamily="34" charset="0"/>
            </a:endParaRPr>
          </a:p>
          <a:p>
            <a:endParaRPr lang="es-ES" sz="1200" dirty="0">
              <a:latin typeface="Calibri" pitchFamily="34" charset="0"/>
            </a:endParaRPr>
          </a:p>
        </p:txBody>
      </p:sp>
      <p:pic>
        <p:nvPicPr>
          <p:cNvPr id="20482" name="Picture 2"/>
          <p:cNvPicPr>
            <a:picLocks noChangeAspect="1" noChangeArrowheads="1"/>
          </p:cNvPicPr>
          <p:nvPr/>
        </p:nvPicPr>
        <p:blipFill>
          <a:blip r:embed="rId2" cstate="print"/>
          <a:srcRect/>
          <a:stretch>
            <a:fillRect/>
          </a:stretch>
        </p:blipFill>
        <p:spPr bwMode="auto">
          <a:xfrm>
            <a:off x="1228725" y="2579688"/>
            <a:ext cx="6686550" cy="1857424"/>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19300" y="2852738"/>
            <a:ext cx="5105400" cy="758825"/>
          </a:xfrm>
          <a:prstGeom prst="rect">
            <a:avLst/>
          </a:prstGeom>
          <a:noFill/>
          <a:ln w="9525">
            <a:noFill/>
            <a:miter lim="800000"/>
            <a:headEnd/>
            <a:tailEnd/>
          </a:ln>
        </p:spPr>
        <p:txBody>
          <a:bodyPr lIns="91451" tIns="45725" rIns="91451" bIns="45725" anchor="ctr"/>
          <a:lstStyle/>
          <a:p>
            <a:pPr algn="ctr">
              <a:tabLst>
                <a:tab pos="577850" algn="l"/>
              </a:tabLst>
              <a:defRPr/>
            </a:pPr>
            <a:r>
              <a:rPr lang="es-SV" sz="2400" b="1" dirty="0">
                <a:solidFill>
                  <a:schemeClr val="tx1">
                    <a:lumMod val="65000"/>
                    <a:lumOff val="35000"/>
                  </a:schemeClr>
                </a:solidFill>
                <a:latin typeface="Calibri" pitchFamily="34" charset="0"/>
              </a:rPr>
              <a:t>PROYECCIONES FINANCIERAS</a:t>
            </a:r>
            <a:endParaRPr lang="es-SV" sz="1800" b="1" dirty="0">
              <a:solidFill>
                <a:schemeClr val="tx1">
                  <a:lumMod val="65000"/>
                  <a:lumOff val="35000"/>
                </a:schemeClr>
              </a:solidFill>
              <a:latin typeface="Calibri" pitchFamily="34" charset="0"/>
            </a:endParaRPr>
          </a:p>
        </p:txBody>
      </p:sp>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1295400"/>
          </a:xfrm>
          <a:prstGeom prst="rect">
            <a:avLst/>
          </a:prstGeom>
          <a:solidFill>
            <a:schemeClr val="bg1"/>
          </a:solidFill>
          <a:ln w="9525">
            <a:noFill/>
            <a:miter lim="800000"/>
            <a:headEnd/>
            <a:tailEnd/>
          </a:ln>
        </p:spPr>
        <p:txBody>
          <a:bodyPr wrap="none" lIns="97200" tIns="46800" rIns="97200" bIns="46800" anchor="ctr"/>
          <a:lstStyle/>
          <a:p>
            <a:endParaRPr lang="es-ES"/>
          </a:p>
        </p:txBody>
      </p:sp>
      <p:pic>
        <p:nvPicPr>
          <p:cNvPr id="21506" name="Picture 2"/>
          <p:cNvPicPr>
            <a:picLocks noChangeAspect="1" noChangeArrowheads="1"/>
          </p:cNvPicPr>
          <p:nvPr/>
        </p:nvPicPr>
        <p:blipFill>
          <a:blip r:embed="rId2" cstate="print"/>
          <a:srcRect/>
          <a:stretch>
            <a:fillRect/>
          </a:stretch>
        </p:blipFill>
        <p:spPr bwMode="auto">
          <a:xfrm>
            <a:off x="964116" y="200149"/>
            <a:ext cx="6344188" cy="6397203"/>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1295400"/>
          </a:xfrm>
          <a:prstGeom prst="rect">
            <a:avLst/>
          </a:prstGeom>
          <a:solidFill>
            <a:schemeClr val="bg1"/>
          </a:solidFill>
          <a:ln w="9525">
            <a:noFill/>
            <a:miter lim="800000"/>
            <a:headEnd/>
            <a:tailEnd/>
          </a:ln>
        </p:spPr>
        <p:txBody>
          <a:bodyPr wrap="none" lIns="97200" tIns="46800" rIns="97200" bIns="46800" anchor="ctr"/>
          <a:lstStyle/>
          <a:p>
            <a:endParaRPr lang="es-ES"/>
          </a:p>
        </p:txBody>
      </p:sp>
      <p:pic>
        <p:nvPicPr>
          <p:cNvPr id="22530" name="Picture 2"/>
          <p:cNvPicPr>
            <a:picLocks noChangeAspect="1" noChangeArrowheads="1"/>
          </p:cNvPicPr>
          <p:nvPr/>
        </p:nvPicPr>
        <p:blipFill>
          <a:blip r:embed="rId2" cstate="print"/>
          <a:srcRect/>
          <a:stretch>
            <a:fillRect/>
          </a:stretch>
        </p:blipFill>
        <p:spPr bwMode="auto">
          <a:xfrm>
            <a:off x="35496" y="1216273"/>
            <a:ext cx="6108314" cy="4156943"/>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6156176" y="1988840"/>
            <a:ext cx="2885676" cy="2808312"/>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bsch99">
  <a:themeElements>
    <a:clrScheme name="">
      <a:dk1>
        <a:srgbClr val="000000"/>
      </a:dk1>
      <a:lt1>
        <a:srgbClr val="FFFFFF"/>
      </a:lt1>
      <a:dk2>
        <a:srgbClr val="003399"/>
      </a:dk2>
      <a:lt2>
        <a:srgbClr val="808080"/>
      </a:lt2>
      <a:accent1>
        <a:srgbClr val="0066CC"/>
      </a:accent1>
      <a:accent2>
        <a:srgbClr val="CCECFF"/>
      </a:accent2>
      <a:accent3>
        <a:srgbClr val="FFFFFF"/>
      </a:accent3>
      <a:accent4>
        <a:srgbClr val="000000"/>
      </a:accent4>
      <a:accent5>
        <a:srgbClr val="AAB8E2"/>
      </a:accent5>
      <a:accent6>
        <a:srgbClr val="B9D6E7"/>
      </a:accent6>
      <a:hlink>
        <a:srgbClr val="B2B2B2"/>
      </a:hlink>
      <a:folHlink>
        <a:srgbClr val="CC0000"/>
      </a:folHlink>
    </a:clrScheme>
    <a:fontScheme name="bsch9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7200" tIns="46800" rIns="972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7200" tIns="46800" rIns="972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bsch9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sch9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sch9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sch9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sch9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sch9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sch9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sch99 8">
        <a:dk1>
          <a:srgbClr val="000000"/>
        </a:dk1>
        <a:lt1>
          <a:srgbClr val="FFFFFF"/>
        </a:lt1>
        <a:dk2>
          <a:srgbClr val="800000"/>
        </a:dk2>
        <a:lt2>
          <a:srgbClr val="808080"/>
        </a:lt2>
        <a:accent1>
          <a:srgbClr val="99CCFF"/>
        </a:accent1>
        <a:accent2>
          <a:srgbClr val="FFBA75"/>
        </a:accent2>
        <a:accent3>
          <a:srgbClr val="FFFFFF"/>
        </a:accent3>
        <a:accent4>
          <a:srgbClr val="000000"/>
        </a:accent4>
        <a:accent5>
          <a:srgbClr val="CAE2FF"/>
        </a:accent5>
        <a:accent6>
          <a:srgbClr val="E7A869"/>
        </a:accent6>
        <a:hlink>
          <a:srgbClr val="C0C0C0"/>
        </a:hlink>
        <a:folHlink>
          <a:srgbClr val="FFFFC9"/>
        </a:folHlink>
      </a:clrScheme>
      <a:clrMap bg1="lt1" tx1="dk1" bg2="lt2" tx2="dk2" accent1="accent1" accent2="accent2" accent3="accent3" accent4="accent4" accent5="accent5" accent6="accent6" hlink="hlink" folHlink="folHlink"/>
    </a:extraClrScheme>
    <a:extraClrScheme>
      <a:clrScheme name="bsch99 9">
        <a:dk1>
          <a:srgbClr val="000000"/>
        </a:dk1>
        <a:lt1>
          <a:srgbClr val="FFFFFF"/>
        </a:lt1>
        <a:dk2>
          <a:srgbClr val="0078CA"/>
        </a:dk2>
        <a:lt2>
          <a:srgbClr val="969696"/>
        </a:lt2>
        <a:accent1>
          <a:srgbClr val="0099FF"/>
        </a:accent1>
        <a:accent2>
          <a:srgbClr val="CCECFF"/>
        </a:accent2>
        <a:accent3>
          <a:srgbClr val="FFFFFF"/>
        </a:accent3>
        <a:accent4>
          <a:srgbClr val="000000"/>
        </a:accent4>
        <a:accent5>
          <a:srgbClr val="AACAFF"/>
        </a:accent5>
        <a:accent6>
          <a:srgbClr val="B9D6E7"/>
        </a:accent6>
        <a:hlink>
          <a:srgbClr val="B2B2B2"/>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K:\PLANTILL\bsch99.pot</Template>
  <TotalTime>18895</TotalTime>
  <Words>286</Words>
  <Application>Microsoft Office PowerPoint</Application>
  <PresentationFormat>Carta (216 x 279 mm)</PresentationFormat>
  <Paragraphs>18</Paragraphs>
  <Slides>11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3" baseType="lpstr">
      <vt:lpstr>bsch99</vt:lpstr>
      <vt:lpstr>Fotografía de Photo Editor</vt:lpstr>
      <vt:lpstr>Diapositiva 1</vt:lpstr>
      <vt:lpstr>Proyecciones vs realidad</vt:lpstr>
      <vt:lpstr>Cuenta Concentradora – Ingresos y egresos</vt:lpstr>
      <vt:lpstr>Cálculo de Coberturas</vt:lpstr>
      <vt:lpstr>Cuentas del Fondo de Reserva y Remanentes</vt:lpstr>
      <vt:lpstr>Remanente para el Fideicomitente</vt:lpstr>
      <vt:lpstr>Diapositiva 7</vt:lpstr>
      <vt:lpstr>Diapositiva 8</vt:lpstr>
      <vt:lpstr>Diapositiva 9</vt:lpstr>
      <vt:lpstr>Diapositiva 10</vt:lpstr>
      <vt:lpstr>Diapositiva 11</vt:lpstr>
    </vt:vector>
  </TitlesOfParts>
  <Company>Santander - Septiembre 2002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 Fumisa</dc:title>
  <dc:subject>Formato para presentaciones</dc:subject>
  <dc:creator>Nayeeli Diaz</dc:creator>
  <cp:lastModifiedBy>U S E R</cp:lastModifiedBy>
  <cp:revision>1035</cp:revision>
  <cp:lastPrinted>2002-09-03T16:58:47Z</cp:lastPrinted>
  <dcterms:created xsi:type="dcterms:W3CDTF">1999-12-02T08:53:32Z</dcterms:created>
  <dcterms:modified xsi:type="dcterms:W3CDTF">2017-02-20T23:57:51Z</dcterms:modified>
</cp:coreProperties>
</file>